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2"/>
  </p:notesMasterIdLst>
  <p:sldIdLst>
    <p:sldId id="294" r:id="rId3"/>
    <p:sldId id="637" r:id="rId4"/>
    <p:sldId id="638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584" r:id="rId13"/>
    <p:sldId id="659" r:id="rId14"/>
    <p:sldId id="600" r:id="rId15"/>
    <p:sldId id="678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585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694" r:id="rId33"/>
    <p:sldId id="707" r:id="rId34"/>
    <p:sldId id="586" r:id="rId35"/>
    <p:sldId id="627" r:id="rId36"/>
    <p:sldId id="628" r:id="rId37"/>
    <p:sldId id="700" r:id="rId38"/>
    <p:sldId id="702" r:id="rId39"/>
    <p:sldId id="703" r:id="rId40"/>
    <p:sldId id="704" r:id="rId41"/>
    <p:sldId id="701" r:id="rId42"/>
    <p:sldId id="706" r:id="rId43"/>
    <p:sldId id="587" r:id="rId44"/>
    <p:sldId id="705" r:id="rId45"/>
    <p:sldId id="588" r:id="rId46"/>
    <p:sldId id="710" r:id="rId47"/>
    <p:sldId id="715" r:id="rId48"/>
    <p:sldId id="714" r:id="rId49"/>
    <p:sldId id="655" r:id="rId50"/>
    <p:sldId id="712" r:id="rId5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000FF"/>
    <a:srgbClr val="595959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-214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18/02/11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「プロダクトオーナー祭り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2018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～世界を創るのは俺たちだ！～」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https://postudy.doorkeeper.jp/events/64846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プロダクトの設計、およびプロダクトバックログを作るための手法の１つである、「プロダクトディスカバリー」の考え方を応用しました。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・テスト自動化エンジニアには、プロダクトとテストの現状を知るという意味で、これを最初に実施することをお勧めします。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「ミッション」という言葉は、「プロダクト企画」や「ソフトウェア開発プロジェクト」に置き換えていただいても問題ありません。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課題が明確になったことで、社内での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の需要が高まり、結果として採用も併せて強化しなければならなくなりました。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これらは、今後のプロセス改善のための布石として活用することもできます。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ヶ月＆半年先までのマイルストーンを作成することができました。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新入社員が変革をリードしていくことになるため、特に心理面の環境づくりが必要と考えました。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262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・特に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における役職の呼称です。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と意味は同じです。（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Apple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　・日本では、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やメルカリなどで採用されています。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・後工程で手動テストを行う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kumimoji="1"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とは異なり、デベロッパーと一緒に働きながら上述の業務を行うことが特徴です。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アジャイルコーチとしてのこれまでの知識・経験を、具体的にどのように活用していったのかを、事例をベースに紹介していきます。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 2月 11日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 2月 11日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18/02/11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xunitpatterns.com/Goals%20of%20Test%20Automation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xunitpatterns.com/Goals%20of%20Test%20Automat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 2月 11日 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02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17</a:t>
            </a:r>
            <a:r>
              <a:rPr lang="ja-JP" altLang="en-US" sz="2800" b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8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r>
              <a:rPr lang="ja-JP" altLang="en-US" sz="480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プロダクトオーナーシップ編</a:t>
            </a:r>
            <a:r>
              <a:rPr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endParaRPr lang="ja-JP" altLang="en-US" sz="48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02" y="4652138"/>
            <a:ext cx="2616397" cy="22058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ユーザーストーリーマッピング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455" y="3516358"/>
            <a:ext cx="3162115" cy="23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障害</a:t>
            </a:r>
            <a:r>
              <a:rPr lang="ja-JP" altLang="en-US" sz="2800">
                <a:solidFill>
                  <a:srgbClr val="7F7F7F"/>
                </a:solidFill>
              </a:rPr>
              <a:t>検知速度</a:t>
            </a:r>
            <a:r>
              <a:rPr lang="ja-JP" altLang="en-US" sz="2800" smtClean="0">
                <a:solidFill>
                  <a:srgbClr val="7F7F7F"/>
                </a:solidFill>
              </a:rPr>
              <a:t>の向上</a:t>
            </a:r>
            <a:r>
              <a:rPr lang="ja-JP" altLang="en-US" sz="280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>
                <a:solidFill>
                  <a:srgbClr val="7F7F7F"/>
                </a:solidFill>
              </a:rPr>
              <a:t>の</a:t>
            </a:r>
            <a:r>
              <a:rPr lang="ja-JP" altLang="en-US" sz="280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>
                <a:solidFill>
                  <a:srgbClr val="7F7F7F"/>
                </a:solidFill>
              </a:rPr>
              <a:t>を</a:t>
            </a:r>
            <a:r>
              <a:rPr lang="ja-JP" altLang="en-US" sz="2800" smtClean="0">
                <a:solidFill>
                  <a:srgbClr val="7F7F7F"/>
                </a:solidFill>
              </a:rPr>
              <a:t>書ける土壌づくり</a:t>
            </a:r>
            <a:endParaRPr lang="ja-JP" altLang="en-US" sz="28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提案を繰り返しながら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半年間の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を設定し合意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4000" dirty="0" smtClean="0">
                <a:solidFill>
                  <a:srgbClr val="44C404"/>
                </a:solidFill>
              </a:rPr>
              <a:t>発見と言語化</a:t>
            </a:r>
            <a:endParaRPr lang="ja-JP" alt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4000" dirty="0" smtClean="0">
                <a:solidFill>
                  <a:srgbClr val="44C404"/>
                </a:solidFill>
              </a:rPr>
              <a:t>共通認識の構築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では実際に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tx1"/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行っているのか？</a:t>
            </a:r>
            <a:endParaRPr lang="en-US" altLang="ja-JP" sz="6000" dirty="0" smtClean="0">
              <a:solidFill>
                <a:schemeClr val="tx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kern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ker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kern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雇用・育成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行動基準：ビジネスの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9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（再掲）私のミッション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06431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</a:t>
            </a: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自動化で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805" y="1161901"/>
            <a:ext cx="7910391" cy="5198400"/>
          </a:xfrm>
          <a:prstGeom prst="rect">
            <a:avLst/>
          </a:prstGeom>
          <a:ln>
            <a:noFill/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96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lang="en-US" altLang="ja-JP" sz="96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私に任されたミッション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プロセス改善も行う役職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新入社員が変革をリードするための環境づくり。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当時は新入社員で、知識が必要でした。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関係者間で、責務・課題認識にズレ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混乱があった。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遭遇した課題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定期的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トライアル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2532</TotalTime>
  <Words>1560</Words>
  <Application>Microsoft Macintosh PowerPoint</Application>
  <PresentationFormat>画面に合わせる (4:3)</PresentationFormat>
  <Paragraphs>392</Paragraphs>
  <Slides>49</Slides>
  <Notes>47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49</vt:i4>
      </vt:variant>
    </vt:vector>
  </HeadingPairs>
  <TitlesOfParts>
    <vt:vector size="51" baseType="lpstr">
      <vt:lpstr>Office テーマ</vt:lpstr>
      <vt:lpstr>1_Office テーマ</vt:lpstr>
      <vt:lpstr> An Agile Way  As an SET  At LINE </vt:lpstr>
      <vt:lpstr>今回のテーマ</vt:lpstr>
      <vt:lpstr>裏テーマ</vt:lpstr>
      <vt:lpstr>伊藤　宏幸（The HIRO）</vt:lpstr>
      <vt:lpstr>PowerPoint プレゼンテーション</vt:lpstr>
      <vt:lpstr>私に任されたミッション</vt:lpstr>
      <vt:lpstr>SETとは</vt:lpstr>
      <vt:lpstr>遭遇した課題</vt:lpstr>
      <vt:lpstr>解決方針</vt:lpstr>
      <vt:lpstr>アジェンダ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まとめ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（補足）更なる活用例</vt:lpstr>
      <vt:lpstr>結果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インパクトを与える</vt:lpstr>
      <vt:lpstr>結果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行動基準：ビジネスの”3 KPIs”</vt:lpstr>
      <vt:lpstr>（再掲）私のミッション</vt:lpstr>
      <vt:lpstr>私の回答</vt:lpstr>
      <vt:lpstr>結論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4136</cp:revision>
  <dcterms:created xsi:type="dcterms:W3CDTF">2016-11-21T06:16:44Z</dcterms:created>
  <dcterms:modified xsi:type="dcterms:W3CDTF">2018-02-11T09:44:00Z</dcterms:modified>
</cp:coreProperties>
</file>